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B0FBE47-42C2-469E-9A7D-6DB832E24777}" type="datetimeFigureOut">
              <a:rPr lang="en-US" smtClean="0"/>
              <a:t>7/13/2010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45862DE-FA4B-4EC6-9B57-DCEE0E7F17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riveofyourlife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Drive of Your 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Billy Harmon</a:t>
            </a:r>
          </a:p>
          <a:p>
            <a:r>
              <a:rPr lang="en-US" dirty="0" smtClean="0"/>
              <a:t>Danielle York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Fun, online career exploration game to help students learn about themselves, higher education, and careers. </a:t>
            </a:r>
          </a:p>
          <a:p>
            <a:r>
              <a:rPr lang="en-US" dirty="0" smtClean="0"/>
              <a:t>Each student gets to customize their own car by answering questions about themselves</a:t>
            </a:r>
          </a:p>
          <a:p>
            <a:r>
              <a:rPr lang="en-US" dirty="0" smtClean="0"/>
              <a:t>Students learn about their interests and abilities and then go on a virtual drive to learn more about each of the careers related to these interests and abilities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Educators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Reports that enable educators to track the progress of each student’s career considerations</a:t>
            </a:r>
          </a:p>
          <a:p>
            <a:r>
              <a:rPr lang="en-US" dirty="0" smtClean="0"/>
              <a:t>Lesson plans to help incorporate Drive of Your Life into existing curriculum</a:t>
            </a:r>
          </a:p>
          <a:p>
            <a:r>
              <a:rPr lang="en-US" dirty="0" smtClean="0"/>
              <a:t>Special search functions to directly access information on any of the 500+ careers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 little more about </a:t>
            </a:r>
            <a:r>
              <a:rPr lang="en-US" dirty="0" smtClean="0">
                <a:hlinkClick r:id="rId2"/>
              </a:rPr>
              <a:t>www.driveofyourlife.org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Career “exit” features job-specific information on growth prospects, education required, salary, and what a typical day is like-including videos</a:t>
            </a:r>
          </a:p>
          <a:p>
            <a:r>
              <a:rPr lang="en-US" dirty="0" smtClean="0"/>
              <a:t>Printable record of each student’s career exploration</a:t>
            </a:r>
          </a:p>
          <a:p>
            <a:r>
              <a:rPr lang="en-US" dirty="0" smtClean="0"/>
              <a:t>Meets multiple Indiana student standards for career exploration/education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www.driveofyourlife.org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Strengths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Weaknesses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User friendly</a:t>
            </a:r>
          </a:p>
          <a:p>
            <a:r>
              <a:rPr lang="en-US" dirty="0" smtClean="0"/>
              <a:t>Free for anyone to use</a:t>
            </a:r>
          </a:p>
          <a:p>
            <a:r>
              <a:rPr lang="en-US" dirty="0" smtClean="0"/>
              <a:t>Free resources for parents, teachers, and counselors including educator reports, career fair links, Indiana student standards for guidance, and additional support materials</a:t>
            </a:r>
          </a:p>
          <a:p>
            <a:r>
              <a:rPr lang="en-US" dirty="0" smtClean="0"/>
              <a:t>Allows students to explore careers in a fun way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Mainly used for middle and high school students</a:t>
            </a:r>
          </a:p>
          <a:p>
            <a:r>
              <a:rPr lang="en-US" dirty="0" smtClean="0"/>
              <a:t>No scientific studies measuring reliability and validity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website is perfect for use by school counselors and teachers. Although it is tailored for students, it does provide sufficient information on careers that would benefit adults as well.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42</TotalTime>
  <Words>250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</vt:lpstr>
      <vt:lpstr>Drive of Your Life</vt:lpstr>
      <vt:lpstr>For Students</vt:lpstr>
      <vt:lpstr>For Educators</vt:lpstr>
      <vt:lpstr>A little more about www.driveofyourlife.org </vt:lpstr>
      <vt:lpstr>www.driveofyourlife.org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Drive of Your Life</dc:title>
  <dc:creator>Danielle</dc:creator>
  <cp:lastModifiedBy>Danielle</cp:lastModifiedBy>
  <cp:revision>5</cp:revision>
  <dcterms:created xsi:type="dcterms:W3CDTF">2010-07-14T02:41:09Z</dcterms:created>
  <dcterms:modified xsi:type="dcterms:W3CDTF">2010-07-14T03:23:40Z</dcterms:modified>
</cp:coreProperties>
</file>